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70" d="100"/>
          <a:sy n="70" d="100"/>
        </p:scale>
        <p:origin x="7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1304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9073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2856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0503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0543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6135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74782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0426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701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629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212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653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320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2276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1420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1220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18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AB2546B-8790-4926-AA51-E521169CD6A8}" type="datetimeFigureOut">
              <a:rPr lang="es-AR" smtClean="0"/>
              <a:t>11/12/2024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ABF2B-8241-4024-B74B-27CEE96430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8456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D8072-A3C5-E967-1471-423D6CD98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Presentación practica profesionalizante 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D2C632-2102-D3DB-C241-AEB397DF0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42"/>
            <a:ext cx="4336473" cy="9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D6D71-DA0D-BF8F-C8EE-E42BF36F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Planillas de casos de uso</a:t>
            </a:r>
            <a:endParaRPr lang="es-AR" dirty="0"/>
          </a:p>
        </p:txBody>
      </p:sp>
      <p:pic>
        <p:nvPicPr>
          <p:cNvPr id="4" name="Image 31">
            <a:extLst>
              <a:ext uri="{FF2B5EF4-FFF2-40B4-BE49-F238E27FC236}">
                <a16:creationId xmlns:a16="http://schemas.microsoft.com/office/drawing/2014/main" id="{E2196987-6A1C-09B9-7837-51CCCE612A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01092" y="1648691"/>
            <a:ext cx="7132406" cy="45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3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B8ADD-585F-9701-2B14-5C3091EE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Planillas de casos de uso</a:t>
            </a:r>
            <a:endParaRPr lang="es-AR" dirty="0"/>
          </a:p>
        </p:txBody>
      </p:sp>
      <p:pic>
        <p:nvPicPr>
          <p:cNvPr id="4" name="Image 32">
            <a:extLst>
              <a:ext uri="{FF2B5EF4-FFF2-40B4-BE49-F238E27FC236}">
                <a16:creationId xmlns:a16="http://schemas.microsoft.com/office/drawing/2014/main" id="{FC9E20C8-773D-2CB7-FA7E-36E05ADFFA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71693" y="2052638"/>
            <a:ext cx="661039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9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D65DB-72A0-A1E6-C4E4-6BA12931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DIAGRAMA</a:t>
            </a:r>
            <a:r>
              <a:rPr lang="es-ES" sz="4400" b="1" spc="3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s-ES" sz="4400" b="1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DE</a:t>
            </a:r>
            <a:r>
              <a:rPr lang="es-ES" sz="4400" b="1" spc="3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s-ES" sz="4400" b="1" spc="4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CLASES</a:t>
            </a:r>
            <a:endParaRPr lang="es-AR" sz="4400" b="1" dirty="0"/>
          </a:p>
        </p:txBody>
      </p:sp>
      <p:pic>
        <p:nvPicPr>
          <p:cNvPr id="4" name="Image 35">
            <a:extLst>
              <a:ext uri="{FF2B5EF4-FFF2-40B4-BE49-F238E27FC236}">
                <a16:creationId xmlns:a16="http://schemas.microsoft.com/office/drawing/2014/main" id="{2997DC1A-FCFD-2C76-9FD5-268FDF8FC51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50221" y="1399310"/>
            <a:ext cx="7709416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95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0850E-733F-4FD3-C51B-7B414834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Diagrama de secuencia</a:t>
            </a:r>
          </a:p>
        </p:txBody>
      </p:sp>
      <p:pic>
        <p:nvPicPr>
          <p:cNvPr id="4" name="Image 39">
            <a:extLst>
              <a:ext uri="{FF2B5EF4-FFF2-40B4-BE49-F238E27FC236}">
                <a16:creationId xmlns:a16="http://schemas.microsoft.com/office/drawing/2014/main" id="{4D73B7DB-432E-FA49-155E-BED1BF0074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04147" y="2019476"/>
            <a:ext cx="8323809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91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5B9B5-6FC0-B6D6-FED3-7697A186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Diagrama de secuencia</a:t>
            </a:r>
            <a:endParaRPr lang="es-AR" dirty="0"/>
          </a:p>
        </p:txBody>
      </p:sp>
      <p:grpSp>
        <p:nvGrpSpPr>
          <p:cNvPr id="4" name="Group 40">
            <a:extLst>
              <a:ext uri="{FF2B5EF4-FFF2-40B4-BE49-F238E27FC236}">
                <a16:creationId xmlns:a16="http://schemas.microsoft.com/office/drawing/2014/main" id="{5C343FF7-CEF2-BE7E-857E-B244EE06ACB4}"/>
              </a:ext>
            </a:extLst>
          </p:cNvPr>
          <p:cNvGrpSpPr>
            <a:grpSpLocks/>
          </p:cNvGrpSpPr>
          <p:nvPr/>
        </p:nvGrpSpPr>
        <p:grpSpPr>
          <a:xfrm>
            <a:off x="1040025" y="1450564"/>
            <a:ext cx="9752665" cy="4898079"/>
            <a:chOff x="0" y="0"/>
            <a:chExt cx="7313684" cy="5579298"/>
          </a:xfrm>
        </p:grpSpPr>
        <p:pic>
          <p:nvPicPr>
            <p:cNvPr id="5" name="Image 41">
              <a:extLst>
                <a:ext uri="{FF2B5EF4-FFF2-40B4-BE49-F238E27FC236}">
                  <a16:creationId xmlns:a16="http://schemas.microsoft.com/office/drawing/2014/main" id="{7E95E947-5983-5010-261E-CEAA5990B79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313684" cy="2687087"/>
            </a:xfrm>
            <a:prstGeom prst="rect">
              <a:avLst/>
            </a:prstGeom>
          </p:spPr>
        </p:pic>
        <p:pic>
          <p:nvPicPr>
            <p:cNvPr id="6" name="Image 42">
              <a:extLst>
                <a:ext uri="{FF2B5EF4-FFF2-40B4-BE49-F238E27FC236}">
                  <a16:creationId xmlns:a16="http://schemas.microsoft.com/office/drawing/2014/main" id="{9ABF9940-6F41-F136-3C61-A6B77B9314D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32625"/>
              <a:ext cx="7313684" cy="2765545"/>
            </a:xfrm>
            <a:prstGeom prst="rect">
              <a:avLst/>
            </a:prstGeom>
          </p:spPr>
        </p:pic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60191710-7E0D-0A7E-8685-B9996DF7E33F}"/>
                </a:ext>
              </a:extLst>
            </p:cNvPr>
            <p:cNvSpPr txBox="1"/>
            <p:nvPr/>
          </p:nvSpPr>
          <p:spPr>
            <a:xfrm>
              <a:off x="6787789" y="5234493"/>
              <a:ext cx="285115" cy="34480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2660"/>
                </a:lnSpc>
              </a:pPr>
              <a:r>
                <a:rPr lang="es-ES" sz="2400" spc="-245">
                  <a:solidFill>
                    <a:srgbClr val="231F20"/>
                  </a:solidFill>
                  <a:effectLst/>
                  <a:latin typeface="Arial MT"/>
                  <a:ea typeface="Trebuchet MS" panose="020B0603020202020204" pitchFamily="34" charset="0"/>
                  <a:cs typeface="Trebuchet MS" panose="020B0603020202020204" pitchFamily="34" charset="0"/>
                </a:rPr>
                <a:t>15</a:t>
              </a:r>
              <a:endParaRPr lang="es-AR" sz="110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571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BE4C3-55CC-2F81-AB3A-2F408F10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Diagrama de secuencia</a:t>
            </a:r>
            <a:endParaRPr lang="es-AR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AD9179DC-48B3-012A-5D18-9807A0667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32899"/>
            <a:ext cx="9726382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0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574EB-3194-632C-EB63-F9FB77D4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Diagrama de secuencia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D8877E-E7CF-5B73-FEFD-E13A2A8FD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04" y="1853248"/>
            <a:ext cx="8947150" cy="3355180"/>
          </a:xfrm>
        </p:spPr>
      </p:pic>
    </p:spTree>
    <p:extLst>
      <p:ext uri="{BB962C8B-B14F-4D97-AF65-F5344CB8AC3E}">
        <p14:creationId xmlns:p14="http://schemas.microsoft.com/office/powerpoint/2010/main" val="124101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7F72E-A59A-21F9-1C93-480D0435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Diagrama de secuencia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3B1E3DE-FC6D-261B-838E-55BEB4DEE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94" y="2052638"/>
            <a:ext cx="8366987" cy="4195762"/>
          </a:xfrm>
        </p:spPr>
      </p:pic>
    </p:spTree>
    <p:extLst>
      <p:ext uri="{BB962C8B-B14F-4D97-AF65-F5344CB8AC3E}">
        <p14:creationId xmlns:p14="http://schemas.microsoft.com/office/powerpoint/2010/main" val="1279794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4987C-2AEE-2CC0-BD8F-E8CE3BDA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Diagrama de secuencia</a:t>
            </a:r>
            <a:endParaRPr lang="es-AR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A42F629-17E8-83A1-97EB-649BB7679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240111"/>
            <a:ext cx="8947150" cy="3820816"/>
          </a:xfrm>
        </p:spPr>
      </p:pic>
    </p:spTree>
    <p:extLst>
      <p:ext uri="{BB962C8B-B14F-4D97-AF65-F5344CB8AC3E}">
        <p14:creationId xmlns:p14="http://schemas.microsoft.com/office/powerpoint/2010/main" val="2622188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566F0-3932-EA93-2869-FAB376DF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Diagrama de secuencia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112ADED-271A-E08E-5FCD-8E8E361C1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120204"/>
            <a:ext cx="8947150" cy="4060629"/>
          </a:xfrm>
        </p:spPr>
      </p:pic>
    </p:spTree>
    <p:extLst>
      <p:ext uri="{BB962C8B-B14F-4D97-AF65-F5344CB8AC3E}">
        <p14:creationId xmlns:p14="http://schemas.microsoft.com/office/powerpoint/2010/main" val="330167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B5E2E-21BD-F297-3874-C45D3363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107950"/>
            <a:r>
              <a:rPr lang="es-ES" sz="4400" b="1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DIAGRAMA</a:t>
            </a:r>
            <a:r>
              <a:rPr lang="es-ES" sz="4400" b="1" spc="-16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s-ES" sz="4400" b="1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DE</a:t>
            </a:r>
            <a:r>
              <a:rPr lang="es-ES" sz="4400" b="1" spc="-16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s-ES" sz="4400" b="1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CASOS</a:t>
            </a:r>
            <a:r>
              <a:rPr lang="es-ES" sz="4400" b="1" spc="-15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s-ES" sz="4400" b="1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DE</a:t>
            </a:r>
            <a:r>
              <a:rPr lang="es-ES" sz="4400" b="1" spc="-16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s-ES" sz="4400" b="1" spc="-2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USOS</a:t>
            </a:r>
            <a:br>
              <a:rPr lang="es-AR" sz="4400" b="1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</a:br>
            <a:endParaRPr lang="es-A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2F86AA0E-4196-3AE0-FDBD-0ECF220147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63906" y="2052638"/>
            <a:ext cx="42259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1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927DA-3282-D904-5E01-05DB9831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Diagrama de estado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5E3A39C-D7E8-7D38-D5FF-052AFA033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439122"/>
            <a:ext cx="8947150" cy="3422794"/>
          </a:xfrm>
        </p:spPr>
      </p:pic>
    </p:spTree>
    <p:extLst>
      <p:ext uri="{BB962C8B-B14F-4D97-AF65-F5344CB8AC3E}">
        <p14:creationId xmlns:p14="http://schemas.microsoft.com/office/powerpoint/2010/main" val="1158377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B6161-D32D-DCFC-92D5-595D6EBB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Diagrama de estado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652AF7-54E2-1FBF-2588-E33D8CF7E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396542"/>
            <a:ext cx="8947150" cy="3507954"/>
          </a:xfrm>
        </p:spPr>
      </p:pic>
    </p:spTree>
    <p:extLst>
      <p:ext uri="{BB962C8B-B14F-4D97-AF65-F5344CB8AC3E}">
        <p14:creationId xmlns:p14="http://schemas.microsoft.com/office/powerpoint/2010/main" val="968761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9B584-3B8F-602B-746A-B3644186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Diagrama de estado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3A65D29-815A-095B-65A6-41BD80402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340456"/>
            <a:ext cx="8947150" cy="3620125"/>
          </a:xfrm>
        </p:spPr>
      </p:pic>
    </p:spTree>
    <p:extLst>
      <p:ext uri="{BB962C8B-B14F-4D97-AF65-F5344CB8AC3E}">
        <p14:creationId xmlns:p14="http://schemas.microsoft.com/office/powerpoint/2010/main" val="3340897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A22B9-5D59-5171-61DA-BD8943377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Diagrama relacional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A1A8FD-4A30-12CB-FFDD-695BDD30C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81" y="2052638"/>
            <a:ext cx="7346213" cy="4195762"/>
          </a:xfrm>
        </p:spPr>
      </p:pic>
    </p:spTree>
    <p:extLst>
      <p:ext uri="{BB962C8B-B14F-4D97-AF65-F5344CB8AC3E}">
        <p14:creationId xmlns:p14="http://schemas.microsoft.com/office/powerpoint/2010/main" val="350258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42868-94A9-4C8E-C4CD-D3937A8A3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1" y="2943139"/>
            <a:ext cx="9404723" cy="1400530"/>
          </a:xfrm>
        </p:spPr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Diagrama de actividad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5A8CCE4-F233-4645-1F4E-CB1207EBF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74" y="155258"/>
            <a:ext cx="6015354" cy="6494923"/>
          </a:xfrm>
        </p:spPr>
      </p:pic>
    </p:spTree>
    <p:extLst>
      <p:ext uri="{BB962C8B-B14F-4D97-AF65-F5344CB8AC3E}">
        <p14:creationId xmlns:p14="http://schemas.microsoft.com/office/powerpoint/2010/main" val="670319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58E43-6139-038E-5564-73ACFDB5D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0700"/>
            <a:ext cx="9404723" cy="1400530"/>
          </a:xfrm>
        </p:spPr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Diagrama de </a:t>
            </a:r>
            <a:br>
              <a:rPr lang="es-AR" sz="4400" b="1" dirty="0">
                <a:latin typeface="Trebuchet MS" panose="020B0603020202020204" pitchFamily="34" charset="0"/>
              </a:rPr>
            </a:br>
            <a:r>
              <a:rPr lang="es-AR" sz="4400" b="1" dirty="0">
                <a:latin typeface="Trebuchet MS" panose="020B0603020202020204" pitchFamily="34" charset="0"/>
              </a:rPr>
              <a:t>actividad</a:t>
            </a:r>
            <a:endParaRPr lang="es-AR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E876464-90E9-2615-150A-1C366C4BE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797" y="442273"/>
            <a:ext cx="6892003" cy="6415727"/>
          </a:xfrm>
        </p:spPr>
      </p:pic>
    </p:spTree>
    <p:extLst>
      <p:ext uri="{BB962C8B-B14F-4D97-AF65-F5344CB8AC3E}">
        <p14:creationId xmlns:p14="http://schemas.microsoft.com/office/powerpoint/2010/main" val="522156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ED7A7-0B43-6FD2-87F6-67C5FF570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53" y="2854724"/>
            <a:ext cx="9404723" cy="1400530"/>
          </a:xfrm>
        </p:spPr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Diagrama de </a:t>
            </a:r>
            <a:br>
              <a:rPr lang="es-AR" sz="4000" b="1" dirty="0">
                <a:latin typeface="Trebuchet MS" panose="020B0603020202020204" pitchFamily="34" charset="0"/>
              </a:rPr>
            </a:br>
            <a:r>
              <a:rPr lang="es-AR" sz="4000" b="1" dirty="0">
                <a:latin typeface="Trebuchet MS" panose="020B0603020202020204" pitchFamily="34" charset="0"/>
              </a:rPr>
              <a:t>actividad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7DC7103-C821-5658-BA43-324D20C1F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32" y="682388"/>
            <a:ext cx="7566015" cy="5974811"/>
          </a:xfrm>
        </p:spPr>
      </p:pic>
    </p:spTree>
    <p:extLst>
      <p:ext uri="{BB962C8B-B14F-4D97-AF65-F5344CB8AC3E}">
        <p14:creationId xmlns:p14="http://schemas.microsoft.com/office/powerpoint/2010/main" val="2413244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0C451-0691-FD20-66B2-0D51A3D3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8121"/>
            <a:ext cx="9404723" cy="1400530"/>
          </a:xfrm>
        </p:spPr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Diagrama de </a:t>
            </a:r>
            <a:br>
              <a:rPr lang="es-AR" sz="4400" b="1" dirty="0">
                <a:latin typeface="Trebuchet MS" panose="020B0603020202020204" pitchFamily="34" charset="0"/>
              </a:rPr>
            </a:br>
            <a:r>
              <a:rPr lang="es-AR" sz="4400" b="1" dirty="0">
                <a:latin typeface="Trebuchet MS" panose="020B0603020202020204" pitchFamily="34" charset="0"/>
              </a:rPr>
              <a:t>actividad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2188F62-A2D8-4835-4582-B81FA01CF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765" y="218364"/>
            <a:ext cx="6913434" cy="6639636"/>
          </a:xfrm>
        </p:spPr>
      </p:pic>
    </p:spTree>
    <p:extLst>
      <p:ext uri="{BB962C8B-B14F-4D97-AF65-F5344CB8AC3E}">
        <p14:creationId xmlns:p14="http://schemas.microsoft.com/office/powerpoint/2010/main" val="4046883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54A8B-8B50-295A-1684-D0C08294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38169"/>
            <a:ext cx="9404723" cy="1400530"/>
          </a:xfrm>
        </p:spPr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Diagrama de </a:t>
            </a:r>
            <a:br>
              <a:rPr lang="es-AR" sz="4000" b="1" dirty="0">
                <a:latin typeface="Trebuchet MS" panose="020B0603020202020204" pitchFamily="34" charset="0"/>
              </a:rPr>
            </a:br>
            <a:r>
              <a:rPr lang="es-AR" sz="4000" b="1" dirty="0">
                <a:latin typeface="Trebuchet MS" panose="020B0603020202020204" pitchFamily="34" charset="0"/>
              </a:rPr>
              <a:t>actividad</a:t>
            </a:r>
            <a:endParaRPr lang="es-AR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A1ED335-71EC-3414-4DCE-EC7B4C0C7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304" y="559558"/>
            <a:ext cx="8175696" cy="62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3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CCD9D-6DEA-E8B2-874A-91B99FA9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30" y="2728735"/>
            <a:ext cx="9404723" cy="1400530"/>
          </a:xfrm>
        </p:spPr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Diagrama de </a:t>
            </a:r>
            <a:br>
              <a:rPr lang="es-AR" sz="4000" b="1" dirty="0">
                <a:latin typeface="Trebuchet MS" panose="020B0603020202020204" pitchFamily="34" charset="0"/>
              </a:rPr>
            </a:br>
            <a:r>
              <a:rPr lang="es-AR" sz="4000" b="1" dirty="0">
                <a:latin typeface="Trebuchet MS" panose="020B0603020202020204" pitchFamily="34" charset="0"/>
              </a:rPr>
              <a:t>actividad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7FD937-36B1-7586-FAE4-B1E64DFB9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71" y="791570"/>
            <a:ext cx="7907730" cy="6066430"/>
          </a:xfrm>
        </p:spPr>
      </p:pic>
    </p:spTree>
    <p:extLst>
      <p:ext uri="{BB962C8B-B14F-4D97-AF65-F5344CB8AC3E}">
        <p14:creationId xmlns:p14="http://schemas.microsoft.com/office/powerpoint/2010/main" val="325708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CD6B7-DE1A-1D47-53FD-5CE19634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Planillas de casos de uso</a:t>
            </a:r>
          </a:p>
        </p:txBody>
      </p:sp>
      <p:pic>
        <p:nvPicPr>
          <p:cNvPr id="4" name="Image 10">
            <a:extLst>
              <a:ext uri="{FF2B5EF4-FFF2-40B4-BE49-F238E27FC236}">
                <a16:creationId xmlns:a16="http://schemas.microsoft.com/office/drawing/2014/main" id="{14B07BEF-F90A-8CCE-BCB8-52049758308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0256" y="1343891"/>
            <a:ext cx="7969632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93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F1DEF-9F0D-0B59-F281-B85284B5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86234"/>
            <a:ext cx="9404723" cy="1400530"/>
          </a:xfrm>
        </p:spPr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Diagrama de </a:t>
            </a:r>
            <a:br>
              <a:rPr lang="es-AR" sz="4400" b="1" dirty="0">
                <a:latin typeface="Trebuchet MS" panose="020B0603020202020204" pitchFamily="34" charset="0"/>
              </a:rPr>
            </a:br>
            <a:r>
              <a:rPr lang="es-AR" sz="4400" b="1" dirty="0">
                <a:latin typeface="Trebuchet MS" panose="020B0603020202020204" pitchFamily="34" charset="0"/>
              </a:rPr>
              <a:t>actividad</a:t>
            </a:r>
            <a:endParaRPr lang="es-AR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52787AE-56F0-9EEF-418F-6ECD372AE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95" y="614149"/>
            <a:ext cx="7568305" cy="6243851"/>
          </a:xfrm>
        </p:spPr>
      </p:pic>
    </p:spTree>
    <p:extLst>
      <p:ext uri="{BB962C8B-B14F-4D97-AF65-F5344CB8AC3E}">
        <p14:creationId xmlns:p14="http://schemas.microsoft.com/office/powerpoint/2010/main" val="4017371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2E1C9-BA9F-CE0F-D0C1-1B3569D5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5094"/>
            <a:ext cx="9404723" cy="1400530"/>
          </a:xfrm>
        </p:spPr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Diagrama de </a:t>
            </a:r>
            <a:br>
              <a:rPr lang="es-AR" sz="4000" b="1" dirty="0">
                <a:latin typeface="Trebuchet MS" panose="020B0603020202020204" pitchFamily="34" charset="0"/>
              </a:rPr>
            </a:br>
            <a:r>
              <a:rPr lang="es-AR" sz="4000" b="1" dirty="0">
                <a:latin typeface="Trebuchet MS" panose="020B0603020202020204" pitchFamily="34" charset="0"/>
              </a:rPr>
              <a:t>actividad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68F539-552F-90D9-4D4E-F59CADED2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511" y="191069"/>
            <a:ext cx="7109489" cy="6666931"/>
          </a:xfrm>
        </p:spPr>
      </p:pic>
    </p:spTree>
    <p:extLst>
      <p:ext uri="{BB962C8B-B14F-4D97-AF65-F5344CB8AC3E}">
        <p14:creationId xmlns:p14="http://schemas.microsoft.com/office/powerpoint/2010/main" val="3383564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4C06E-12BC-E20C-C0DB-7BDDFBF5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Planillas de casos de uso</a:t>
            </a:r>
            <a:endParaRPr lang="es-AR" dirty="0"/>
          </a:p>
        </p:txBody>
      </p:sp>
      <p:pic>
        <p:nvPicPr>
          <p:cNvPr id="4" name="Image 15">
            <a:extLst>
              <a:ext uri="{FF2B5EF4-FFF2-40B4-BE49-F238E27FC236}">
                <a16:creationId xmlns:a16="http://schemas.microsoft.com/office/drawing/2014/main" id="{F7698EE5-7D2D-F2A4-7697-86BA5914E04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1926" y="2052638"/>
            <a:ext cx="806992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5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FD5E3-5954-51A2-A402-001D9E88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Planillas de casos de uso</a:t>
            </a:r>
            <a:endParaRPr lang="es-AR" dirty="0"/>
          </a:p>
        </p:txBody>
      </p:sp>
      <p:pic>
        <p:nvPicPr>
          <p:cNvPr id="4" name="Image 16">
            <a:extLst>
              <a:ext uri="{FF2B5EF4-FFF2-40B4-BE49-F238E27FC236}">
                <a16:creationId xmlns:a16="http://schemas.microsoft.com/office/drawing/2014/main" id="{98ADB7CD-D16F-278B-2BAE-B9F6D77C818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29814" y="2052638"/>
            <a:ext cx="669414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49696-7E9B-06D1-E824-D6694CC3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Planillas de casos de uso</a:t>
            </a:r>
            <a:endParaRPr lang="es-AR" dirty="0"/>
          </a:p>
        </p:txBody>
      </p:sp>
      <p:pic>
        <p:nvPicPr>
          <p:cNvPr id="4" name="Image 21">
            <a:extLst>
              <a:ext uri="{FF2B5EF4-FFF2-40B4-BE49-F238E27FC236}">
                <a16:creationId xmlns:a16="http://schemas.microsoft.com/office/drawing/2014/main" id="{40521DFC-7EC6-A19A-5EEB-7BD6F799C1F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02772" y="2052638"/>
            <a:ext cx="694823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7DCAB-572D-85C4-E242-CE2E5B7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Planillas de casos de uso</a:t>
            </a:r>
            <a:endParaRPr lang="es-AR" dirty="0"/>
          </a:p>
        </p:txBody>
      </p:sp>
      <p:pic>
        <p:nvPicPr>
          <p:cNvPr id="4" name="Image 22">
            <a:extLst>
              <a:ext uri="{FF2B5EF4-FFF2-40B4-BE49-F238E27FC236}">
                <a16:creationId xmlns:a16="http://schemas.microsoft.com/office/drawing/2014/main" id="{E737B8A8-80F7-6B20-E719-0540BB89BF4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1166" y="1717964"/>
            <a:ext cx="6523487" cy="4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7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F783-4B44-4D24-D1CD-A716E166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b="1" dirty="0">
                <a:latin typeface="Trebuchet MS" panose="020B0603020202020204" pitchFamily="34" charset="0"/>
              </a:rPr>
              <a:t>Planillas de casos de uso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B95BD-A09E-6A43-A208-E174852A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grpSp>
        <p:nvGrpSpPr>
          <p:cNvPr id="4" name="Group 23">
            <a:extLst>
              <a:ext uri="{FF2B5EF4-FFF2-40B4-BE49-F238E27FC236}">
                <a16:creationId xmlns:a16="http://schemas.microsoft.com/office/drawing/2014/main" id="{BBA82308-811E-3F9A-D1EF-BA4113A9B34C}"/>
              </a:ext>
            </a:extLst>
          </p:cNvPr>
          <p:cNvGrpSpPr>
            <a:grpSpLocks/>
          </p:cNvGrpSpPr>
          <p:nvPr/>
        </p:nvGrpSpPr>
        <p:grpSpPr>
          <a:xfrm>
            <a:off x="1103312" y="1385455"/>
            <a:ext cx="8946541" cy="5712065"/>
            <a:chOff x="0" y="0"/>
            <a:chExt cx="9321270" cy="5944537"/>
          </a:xfrm>
        </p:grpSpPr>
        <p:pic>
          <p:nvPicPr>
            <p:cNvPr id="5" name="Image 24">
              <a:extLst>
                <a:ext uri="{FF2B5EF4-FFF2-40B4-BE49-F238E27FC236}">
                  <a16:creationId xmlns:a16="http://schemas.microsoft.com/office/drawing/2014/main" id="{2AA5B2E6-F78F-8859-10C1-109EEA408FC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8104" y="5011465"/>
              <a:ext cx="410381" cy="933072"/>
            </a:xfrm>
            <a:prstGeom prst="rect">
              <a:avLst/>
            </a:prstGeom>
          </p:spPr>
        </p:pic>
        <p:pic>
          <p:nvPicPr>
            <p:cNvPr id="6" name="Image 25">
              <a:extLst>
                <a:ext uri="{FF2B5EF4-FFF2-40B4-BE49-F238E27FC236}">
                  <a16:creationId xmlns:a16="http://schemas.microsoft.com/office/drawing/2014/main" id="{9479F02A-F58A-F29A-8C87-C459DFC68B8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321270" cy="5618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27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E172D-286D-C5BB-54D0-D58CE4FA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b="1" dirty="0">
                <a:latin typeface="Trebuchet MS" panose="020B0603020202020204" pitchFamily="34" charset="0"/>
              </a:rPr>
              <a:t>Planillas de casos de uso</a:t>
            </a:r>
            <a:endParaRPr lang="es-AR" dirty="0"/>
          </a:p>
        </p:txBody>
      </p:sp>
      <p:pic>
        <p:nvPicPr>
          <p:cNvPr id="4" name="Image 30">
            <a:extLst>
              <a:ext uri="{FF2B5EF4-FFF2-40B4-BE49-F238E27FC236}">
                <a16:creationId xmlns:a16="http://schemas.microsoft.com/office/drawing/2014/main" id="{EA423071-91D4-404E-C535-97C41F834E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96159" y="2052638"/>
            <a:ext cx="65614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2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128</TotalTime>
  <Words>122</Words>
  <Application>Microsoft Office PowerPoint</Application>
  <PresentationFormat>Panorámica</PresentationFormat>
  <Paragraphs>32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Arial MT</vt:lpstr>
      <vt:lpstr>Century Gothic</vt:lpstr>
      <vt:lpstr>Trebuchet MS</vt:lpstr>
      <vt:lpstr>Wingdings 3</vt:lpstr>
      <vt:lpstr>Ion</vt:lpstr>
      <vt:lpstr>Presentación practica profesionalizante 2</vt:lpstr>
      <vt:lpstr>DIAGRAMA DE CASOS DE USOS </vt:lpstr>
      <vt:lpstr>Planillas de casos de uso</vt:lpstr>
      <vt:lpstr>Planillas de casos de uso</vt:lpstr>
      <vt:lpstr>Planillas de casos de uso</vt:lpstr>
      <vt:lpstr>Planillas de casos de uso</vt:lpstr>
      <vt:lpstr>Planillas de casos de uso</vt:lpstr>
      <vt:lpstr>Planillas de casos de uso</vt:lpstr>
      <vt:lpstr>Planillas de casos de uso</vt:lpstr>
      <vt:lpstr>Planillas de casos de uso</vt:lpstr>
      <vt:lpstr>Planillas de casos de uso</vt:lpstr>
      <vt:lpstr>DIAGRAMA DE CLASES</vt:lpstr>
      <vt:lpstr>Diagrama de secuencia</vt:lpstr>
      <vt:lpstr>Diagrama de secuencia</vt:lpstr>
      <vt:lpstr>Diagrama de secuencia</vt:lpstr>
      <vt:lpstr>Diagrama de secuencia</vt:lpstr>
      <vt:lpstr>Diagrama de secuencia</vt:lpstr>
      <vt:lpstr>Diagrama de secuencia</vt:lpstr>
      <vt:lpstr>Diagrama de secuencia</vt:lpstr>
      <vt:lpstr>Diagrama de estado</vt:lpstr>
      <vt:lpstr>Diagrama de estado</vt:lpstr>
      <vt:lpstr>Diagrama de estado</vt:lpstr>
      <vt:lpstr>Diagrama relacional</vt:lpstr>
      <vt:lpstr>Diagrama de actividad</vt:lpstr>
      <vt:lpstr>Diagrama de  actividad</vt:lpstr>
      <vt:lpstr>Diagrama de  actividad</vt:lpstr>
      <vt:lpstr>Diagrama de  actividad</vt:lpstr>
      <vt:lpstr>Diagrama de  actividad</vt:lpstr>
      <vt:lpstr>Diagrama de  actividad</vt:lpstr>
      <vt:lpstr>Diagrama de  actividad</vt:lpstr>
      <vt:lpstr>Diagrama de  actividad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practica profesionalizante 2</dc:title>
  <dc:creator>Joni</dc:creator>
  <cp:lastModifiedBy>Joni</cp:lastModifiedBy>
  <cp:revision>12</cp:revision>
  <dcterms:created xsi:type="dcterms:W3CDTF">2024-12-10T22:19:42Z</dcterms:created>
  <dcterms:modified xsi:type="dcterms:W3CDTF">2024-12-11T17:29:15Z</dcterms:modified>
</cp:coreProperties>
</file>